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364" r:id="rId2"/>
    <p:sldId id="258" r:id="rId3"/>
    <p:sldId id="333" r:id="rId4"/>
    <p:sldId id="259" r:id="rId5"/>
    <p:sldId id="334" r:id="rId6"/>
    <p:sldId id="373" r:id="rId7"/>
    <p:sldId id="374" r:id="rId8"/>
    <p:sldId id="332" r:id="rId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24" autoAdjust="0"/>
  </p:normalViewPr>
  <p:slideViewPr>
    <p:cSldViewPr>
      <p:cViewPr varScale="1">
        <p:scale>
          <a:sx n="68" d="100"/>
          <a:sy n="68" d="100"/>
        </p:scale>
        <p:origin x="13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2B69C-133D-40E4-B4D6-959A24A0E16D}" type="datetimeFigureOut">
              <a:rPr lang="pl-PL" smtClean="0"/>
              <a:pPr/>
              <a:t>03.07.2018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9FA3-61E5-417A-89DD-F9C3D6240D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40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EBD2D-F975-4E52-9C30-F299A595DB89}" type="datetimeFigureOut">
              <a:rPr lang="pl-PL" smtClean="0"/>
              <a:pPr>
                <a:defRPr/>
              </a:pPr>
              <a:t>03.07.2018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982085-F30E-4E01-92C1-15DA6F5374B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5CDC70-8AE2-4AD1-93CB-8162E3D1FB8D}" type="datetimeFigureOut">
              <a:rPr lang="pl-PL" smtClean="0"/>
              <a:pPr>
                <a:defRPr/>
              </a:pPr>
              <a:t>03.07.2018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E54A2-4491-4738-8EC4-94094F0797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C57CD4-C678-470F-9401-747CCCB332A1}" type="datetimeFigureOut">
              <a:rPr lang="pl-PL" smtClean="0"/>
              <a:pPr>
                <a:defRPr/>
              </a:pPr>
              <a:t>03.07.2018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723F3-9130-46BB-A87E-1272C6E8630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32BF2-8519-4190-AA69-7D2DE61A6870}" type="datetimeFigureOut">
              <a:rPr lang="pl-PL" smtClean="0"/>
              <a:pPr>
                <a:defRPr/>
              </a:pPr>
              <a:t>03.07.2018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ACCEA-82AD-4DDB-93DA-0C629AE6799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2C8CB-E408-4A93-AE24-806B00EE278E}" type="datetimeFigureOut">
              <a:rPr lang="pl-PL" smtClean="0"/>
              <a:pPr>
                <a:defRPr/>
              </a:pPr>
              <a:t>03.07.2018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C3BBD-AF1D-49EF-8074-6721A78243A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952D1-7CD9-4E56-899F-2B18BEFCF17B}" type="datetimeFigureOut">
              <a:rPr lang="pl-PL" smtClean="0"/>
              <a:pPr>
                <a:defRPr/>
              </a:pPr>
              <a:t>03.07.2018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855BD-17C7-4534-A282-71CB3E43242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E05B9-59FC-4ABE-8F5F-CE05759BF45A}" type="datetimeFigureOut">
              <a:rPr lang="pl-PL" smtClean="0"/>
              <a:pPr>
                <a:defRPr/>
              </a:pPr>
              <a:t>03.07.2018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DE2EB-27FA-4C6E-B982-6D1914E2961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44355A-1882-43D3-813C-160E29280031}" type="datetimeFigureOut">
              <a:rPr lang="pl-PL" smtClean="0"/>
              <a:pPr>
                <a:defRPr/>
              </a:pPr>
              <a:t>03.07.2018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32116-8D56-4C0C-96E7-39A962617F7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D1172-EA37-45DB-9667-B023666E1373}" type="datetimeFigureOut">
              <a:rPr lang="pl-PL" smtClean="0"/>
              <a:pPr>
                <a:defRPr/>
              </a:pPr>
              <a:t>03.07.2018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22CDE-A110-49A2-B28B-3DBC6A75AF8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6D58E4-80ED-4E44-897D-FC349BDE4485}" type="datetimeFigureOut">
              <a:rPr lang="pl-PL" smtClean="0"/>
              <a:pPr>
                <a:defRPr/>
              </a:pPr>
              <a:t>03.07.2018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A8878-A336-4EB9-9459-27037865192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0CC9D-1966-4B27-9468-C67CA13A3FE0}" type="datetimeFigureOut">
              <a:rPr lang="pl-PL" smtClean="0"/>
              <a:pPr>
                <a:defRPr/>
              </a:pPr>
              <a:t>03.07.2018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017AD-AF31-471C-9DB7-55145121321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46F464C-6340-4976-9E7F-106A0FAE693A}" type="datetimeFigureOut">
              <a:rPr lang="pl-PL" smtClean="0"/>
              <a:pPr>
                <a:defRPr/>
              </a:pPr>
              <a:t>03.07.2018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87916F3-FD13-4DE4-83F3-CFAF009DDE2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praca@sohbi.p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1584176"/>
          </a:xfrm>
          <a:scene3d>
            <a:camera prst="orthographicFront"/>
            <a:lightRig rig="soft" dir="t"/>
          </a:scene3d>
          <a:sp3d>
            <a:bevelT w="114300" prst="hardEdge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br>
              <a:rPr lang="pl-PL" sz="5400" spc="50" dirty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pl-PL" sz="5400" spc="50" dirty="0">
              <a:ln w="11430"/>
              <a:solidFill>
                <a:srgbClr val="FF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Obraz 5" descr="Logo-Sohbi-Craft-Po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09379"/>
            <a:ext cx="9144000" cy="32392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00809"/>
            <a:ext cx="8686800" cy="4525963"/>
          </a:xfrm>
          <a:ln>
            <a:noFill/>
          </a:ln>
        </p:spPr>
        <p:txBody>
          <a:bodyPr/>
          <a:lstStyle/>
          <a:p>
            <a:pPr eaLnBrk="1" hangingPunct="1"/>
            <a:endParaRPr lang="pl-PL" dirty="0"/>
          </a:p>
          <a:p>
            <a:pPr eaLnBrk="1" hangingPunct="1"/>
            <a:r>
              <a:rPr lang="pl-PL" dirty="0"/>
              <a:t>Sohbi Kohgei – Japonia</a:t>
            </a:r>
          </a:p>
          <a:p>
            <a:pPr eaLnBrk="1" hangingPunct="1"/>
            <a:r>
              <a:rPr lang="pl-PL" dirty="0"/>
              <a:t>Thai Sohbi Kohgei – Tajlandia</a:t>
            </a:r>
          </a:p>
          <a:p>
            <a:pPr eaLnBrk="1" hangingPunct="1"/>
            <a:r>
              <a:rPr lang="pl-PL" dirty="0"/>
              <a:t>Press Craft – Tajlandia</a:t>
            </a:r>
          </a:p>
          <a:p>
            <a:pPr eaLnBrk="1" hangingPunct="1"/>
            <a:r>
              <a:rPr lang="pl-PL" dirty="0"/>
              <a:t>Sohbi Kohgei – Filipiny</a:t>
            </a:r>
          </a:p>
          <a:p>
            <a:pPr eaLnBrk="1" hangingPunct="1"/>
            <a:r>
              <a:rPr lang="pl-PL" dirty="0"/>
              <a:t>Sohbi Craft Changshu – Chiny</a:t>
            </a:r>
          </a:p>
          <a:p>
            <a:pPr eaLnBrk="1" hangingPunct="1"/>
            <a:r>
              <a:rPr lang="pl-PL" dirty="0"/>
              <a:t>Press Craft Suzhou – Chiny</a:t>
            </a:r>
          </a:p>
          <a:p>
            <a:pPr eaLnBrk="1" hangingPunct="1"/>
            <a:r>
              <a:rPr lang="pl-PL" u="sng" dirty="0">
                <a:solidFill>
                  <a:srgbClr val="FF0000"/>
                </a:solidFill>
              </a:rPr>
              <a:t>Sohbi Craft Poland - Polska</a:t>
            </a:r>
          </a:p>
        </p:txBody>
      </p:sp>
      <p:pic>
        <p:nvPicPr>
          <p:cNvPr id="3078" name="Picture 3" descr="C:\Users\sohbi\AppData\Local\Microsoft\Windows\Temporary Internet Files\Content.Outlook\CT6DLN6E\SOHBI(JAPAN)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649" y="1628800"/>
            <a:ext cx="2549809" cy="14401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9" name="Picture 2" descr="C:\Users\sohbi\AppData\Local\Microsoft\Windows\Temporary Internet Files\Content.Outlook\CT6DLN6E\PCS(SUZHOU)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12976"/>
            <a:ext cx="2088232" cy="123207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3250" name="Picture 2" descr="http://sohbi.pl/images/sc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725146"/>
            <a:ext cx="2857500" cy="1400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+mj-lt"/>
              </a:rPr>
              <a:t>SCPL</a:t>
            </a:r>
            <a:r>
              <a:rPr lang="pl-PL" sz="4800" dirty="0">
                <a:solidFill>
                  <a:schemeClr val="tx1"/>
                </a:solidFill>
                <a:latin typeface="+mj-lt"/>
              </a:rPr>
              <a:t> – </a:t>
            </a:r>
            <a:r>
              <a:rPr lang="pl-PL" sz="4400" dirty="0">
                <a:solidFill>
                  <a:schemeClr val="tx1"/>
                </a:solidFill>
                <a:latin typeface="+mj-lt"/>
              </a:rPr>
              <a:t>FIRMA MIĘDZYNARODOWA</a:t>
            </a:r>
            <a:endParaRPr lang="pl-PL" sz="4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8001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-14232"/>
            <a:ext cx="8229600" cy="1143000"/>
          </a:xfrm>
          <a:scene3d>
            <a:camera prst="orthographicFront"/>
            <a:lightRig rig="soft" dir="t"/>
          </a:scene3d>
          <a:sp3d>
            <a:bevelT w="114300" prst="hardEdge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SOHBI GROUP</a:t>
            </a:r>
            <a:endParaRPr lang="pl-PL" sz="540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469024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endParaRPr lang="pl-PL" dirty="0"/>
          </a:p>
          <a:p>
            <a:pPr algn="just"/>
            <a:r>
              <a:rPr lang="pl-PL" dirty="0"/>
              <a:t>W listopadzie 2007 roku powstał polski oddział grupy Sohbi, który zlokalizowany został w Crystal Parku.</a:t>
            </a:r>
          </a:p>
          <a:p>
            <a:pPr algn="just"/>
            <a:r>
              <a:rPr lang="pl-PL" dirty="0"/>
              <a:t>Od początku 2008 roku Sohbi Craft Poland Sp. z o. o. rozpoczęło produkcję stalowych części do ciekłokrystalicznych telewizorów Sharpa.</a:t>
            </a:r>
          </a:p>
          <a:p>
            <a:pPr algn="just"/>
            <a:r>
              <a:rPr lang="pl-PL" dirty="0"/>
              <a:t>Od 2011 roku Sohbi Craft Poland Sp. z o.o. rozpoczęło produkcję metalowych elementów dla branży motoryzacyjnej.</a:t>
            </a:r>
          </a:p>
          <a:p>
            <a:pPr algn="just" eaLnBrk="1" hangingPunct="1"/>
            <a:r>
              <a:rPr lang="pl-PL" dirty="0"/>
              <a:t>Jakość naszych produktów potwierdzona jest certyfikatem  ISO 9001:2008 oraz specyfikacją               IATF 16949:2016.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152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+mj-lt"/>
              </a:rPr>
              <a:t>SCPL – </a:t>
            </a:r>
            <a:r>
              <a:rPr lang="pl-PL" sz="4400" dirty="0">
                <a:solidFill>
                  <a:schemeClr val="tx1"/>
                </a:solidFill>
                <a:latin typeface="+mj-lt"/>
              </a:rPr>
              <a:t>HISTORIA I ROZWÓJ</a:t>
            </a:r>
            <a:endParaRPr lang="pl-PL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539552" y="1196753"/>
            <a:ext cx="835292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SCPL specjalizuje się w:</a:t>
            </a:r>
          </a:p>
          <a:p>
            <a:endParaRPr lang="pl-PL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Char char="-"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Projektowaniu i produkcji tłoczników                                                             do obróbki stali oraz aluminium</a:t>
            </a:r>
          </a:p>
          <a:p>
            <a:pPr>
              <a:buFontTx/>
              <a:buChar char="-"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 Wytwarzaniu wyrobów tłoczonych ze stali, aluminium, miedzi i mosiądzu</a:t>
            </a:r>
          </a:p>
        </p:txBody>
      </p:sp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91480"/>
          </a:xfrm>
        </p:spPr>
        <p:txBody>
          <a:bodyPr/>
          <a:lstStyle/>
          <a:p>
            <a:r>
              <a:rPr lang="pl-PL" sz="4000" dirty="0">
                <a:solidFill>
                  <a:schemeClr val="tx1"/>
                </a:solidFill>
                <a:latin typeface="+mj-lt"/>
              </a:rPr>
              <a:t>CO PRODUKUJEMY?</a:t>
            </a:r>
          </a:p>
        </p:txBody>
      </p:sp>
      <p:pic>
        <p:nvPicPr>
          <p:cNvPr id="16" name="Picture 2" descr="\\sohbi-poland\files\Other\Prezentacja SCPL\PREZENTACJA\Maretiały prezentacja\37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2549475" cy="2043708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Symbol zastępczy zawartości 4" descr="P12409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437112"/>
            <a:ext cx="1800200" cy="165618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</p:spPr>
      </p:pic>
      <p:pic>
        <p:nvPicPr>
          <p:cNvPr id="18" name="Obraz 17" descr="P12409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581128"/>
            <a:ext cx="1872208" cy="1404157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</p:spPr>
      </p:pic>
      <p:pic>
        <p:nvPicPr>
          <p:cNvPr id="19" name="Obraz 18" descr="P12409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509120"/>
            <a:ext cx="2016225" cy="1512168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81128"/>
            <a:ext cx="1920212" cy="144016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664296" cy="216024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37112"/>
            <a:ext cx="2690502" cy="2232248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96952"/>
            <a:ext cx="2808312" cy="2340474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91480"/>
          </a:xfrm>
        </p:spPr>
        <p:txBody>
          <a:bodyPr/>
          <a:lstStyle/>
          <a:p>
            <a:r>
              <a:rPr lang="pl-PL" sz="4000" dirty="0">
                <a:solidFill>
                  <a:schemeClr val="tx1"/>
                </a:solidFill>
                <a:latin typeface="+mj-lt"/>
              </a:rPr>
              <a:t>JAK PRODUKUJEMY?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91480"/>
          </a:xfrm>
        </p:spPr>
        <p:txBody>
          <a:bodyPr/>
          <a:lstStyle/>
          <a:p>
            <a:r>
              <a:rPr lang="pl-PL" sz="4000" dirty="0">
                <a:solidFill>
                  <a:schemeClr val="tx1"/>
                </a:solidFill>
                <a:latin typeface="+mj-lt"/>
              </a:rPr>
              <a:t>JAK PRODUKUJEMY?</a:t>
            </a:r>
          </a:p>
        </p:txBody>
      </p:sp>
      <p:pic>
        <p:nvPicPr>
          <p:cNvPr id="11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832384" cy="318408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Picture 2" descr="\\sohbi-poland\files\Other\Prezentacja SCPL\PREZENTACJA\Maretiały prezentacja\100_2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384042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038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harsh" dir="t">
              <a:rot lat="0" lon="0" rev="7800000"/>
            </a:lightRig>
          </a:scene3d>
          <a:sp3d contourW="6350">
            <a:bevelT w="50800" h="16510"/>
            <a:contourClr>
              <a:schemeClr val="bg1">
                <a:lumMod val="75000"/>
              </a:schemeClr>
            </a:contourClr>
          </a:sp3d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ytuł 3"/>
          <p:cNvSpPr>
            <a:spLocks noGrp="1"/>
          </p:cNvSpPr>
          <p:nvPr>
            <p:ph type="ctrTitle"/>
          </p:nvPr>
        </p:nvSpPr>
        <p:spPr>
          <a:xfrm>
            <a:off x="714375" y="714377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pl-PL" sz="6000" dirty="0">
                <a:solidFill>
                  <a:schemeClr val="tx1"/>
                </a:solidFill>
                <a:latin typeface="+mj-lt"/>
              </a:rPr>
              <a:t>SOHBI CRAFT POLAND</a:t>
            </a:r>
          </a:p>
        </p:txBody>
      </p:sp>
      <p:sp>
        <p:nvSpPr>
          <p:cNvPr id="52227" name="Podtytuł 4"/>
          <p:cNvSpPr>
            <a:spLocks noGrp="1"/>
          </p:cNvSpPr>
          <p:nvPr>
            <p:ph type="subTitle" idx="1"/>
          </p:nvPr>
        </p:nvSpPr>
        <p:spPr>
          <a:xfrm>
            <a:off x="1000125" y="2924944"/>
            <a:ext cx="7143750" cy="2368277"/>
          </a:xfrm>
        </p:spPr>
        <p:txBody>
          <a:bodyPr>
            <a:normAutofit fontScale="85000" lnSpcReduction="10000"/>
          </a:bodyPr>
          <a:lstStyle/>
          <a:p>
            <a:r>
              <a:rPr lang="pl-PL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http://www.sohbi.pl</a:t>
            </a:r>
          </a:p>
          <a:p>
            <a:r>
              <a:rPr lang="pl-PL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e-mail: </a:t>
            </a:r>
            <a:r>
              <a:rPr lang="pl-PL" sz="54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praca@sohbi.pl</a:t>
            </a:r>
            <a:endParaRPr lang="pl-PL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tel. 532 226 005</a:t>
            </a: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tf00001192</Template>
  <TotalTime>5081</TotalTime>
  <Words>174</Words>
  <Application>Microsoft Office PowerPoint</Application>
  <PresentationFormat>Pokaz na ekranie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Palatino Linotype</vt:lpstr>
      <vt:lpstr>Executive</vt:lpstr>
      <vt:lpstr> </vt:lpstr>
      <vt:lpstr>SCPL – FIRMA MIĘDZYNARODOWA</vt:lpstr>
      <vt:lpstr>SOHBI GROUP</vt:lpstr>
      <vt:lpstr>SCPL – HISTORIA I ROZWÓJ</vt:lpstr>
      <vt:lpstr>CO PRODUKUJEMY?</vt:lpstr>
      <vt:lpstr>JAK PRODUKUJEMY?</vt:lpstr>
      <vt:lpstr>JAK PRODUKUJEMY?</vt:lpstr>
      <vt:lpstr>SOHBI CRAFT POLAND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SOHBI CRAFT POLAND</dc:title>
  <dc:creator>Monika Śliwińska</dc:creator>
  <cp:lastModifiedBy>Janusz Wierzejski</cp:lastModifiedBy>
  <cp:revision>501</cp:revision>
  <dcterms:created xsi:type="dcterms:W3CDTF">2010-04-20T07:42:06Z</dcterms:created>
  <dcterms:modified xsi:type="dcterms:W3CDTF">2018-07-03T09:16:56Z</dcterms:modified>
</cp:coreProperties>
</file>