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307E9C1-1A42-45F8-B27E-EDE4C733DF4B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F8E9AA-5DF0-430D-8F4A-1480CFE54880}" type="slidenum">
              <a:rPr lang="pl-PL" smtClean="0"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9C1-1A42-45F8-B27E-EDE4C733DF4B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E9AA-5DF0-430D-8F4A-1480CFE5488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9C1-1A42-45F8-B27E-EDE4C733DF4B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E9AA-5DF0-430D-8F4A-1480CFE5488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9C1-1A42-45F8-B27E-EDE4C733DF4B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E9AA-5DF0-430D-8F4A-1480CFE5488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9C1-1A42-45F8-B27E-EDE4C733DF4B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E9AA-5DF0-430D-8F4A-1480CFE5488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9C1-1A42-45F8-B27E-EDE4C733DF4B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E9AA-5DF0-430D-8F4A-1480CFE54880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9C1-1A42-45F8-B27E-EDE4C733DF4B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E9AA-5DF0-430D-8F4A-1480CFE5488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9C1-1A42-45F8-B27E-EDE4C733DF4B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E9AA-5DF0-430D-8F4A-1480CFE5488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9C1-1A42-45F8-B27E-EDE4C733DF4B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E9AA-5DF0-430D-8F4A-1480CFE5488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9C1-1A42-45F8-B27E-EDE4C733DF4B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E9AA-5DF0-430D-8F4A-1480CFE54880}" type="slidenum">
              <a:rPr lang="pl-PL" smtClean="0"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9C1-1A42-45F8-B27E-EDE4C733DF4B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E9AA-5DF0-430D-8F4A-1480CFE5488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307E9C1-1A42-45F8-B27E-EDE4C733DF4B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9F8E9AA-5DF0-430D-8F4A-1480CFE5488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276872"/>
            <a:ext cx="3313355" cy="2232248"/>
          </a:xfrm>
        </p:spPr>
        <p:txBody>
          <a:bodyPr>
            <a:normAutofit/>
          </a:bodyPr>
          <a:lstStyle/>
          <a:p>
            <a:r>
              <a:rPr lang="pl-PL" sz="1800" b="1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Projekt:</a:t>
            </a:r>
            <a:br>
              <a:rPr lang="pl-PL" sz="1800" b="1" i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pl-PL" sz="1800" b="1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„Kompetencje zawodowe kluczem do sukcesu na europejskim rynku pracy”- </a:t>
            </a:r>
            <a:br>
              <a:rPr lang="pl-PL" sz="1800" b="1" i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pl-PL" sz="1800" b="1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staż na Sycylii 11.04.2017-29.04.2017</a:t>
            </a:r>
            <a:endParaRPr lang="pl-PL" sz="1800" b="1" i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5085184"/>
            <a:ext cx="3309803" cy="596525"/>
          </a:xfrm>
        </p:spPr>
        <p:txBody>
          <a:bodyPr>
            <a:normAutofit fontScale="25000" lnSpcReduction="20000"/>
          </a:bodyPr>
          <a:lstStyle/>
          <a:p>
            <a:endParaRPr lang="pl-PL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l-PL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pl-PL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l-PL" sz="8000" b="1" dirty="0" smtClean="0">
                <a:solidFill>
                  <a:schemeClr val="accent3">
                    <a:lumMod val="50000"/>
                  </a:schemeClr>
                </a:solidFill>
              </a:rPr>
              <a:t>RELACJE STAŻYSTÓW</a:t>
            </a:r>
            <a:endParaRPr lang="pl-PL" sz="8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A&amp;S\Desktop\ERASMUS organizacja\FOTO\logo_ck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179" y="987404"/>
            <a:ext cx="1582814" cy="929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16632"/>
            <a:ext cx="3411140" cy="832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1493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152128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Technik usług fryzjerskich-kwalifikacja KKZ A.19</a:t>
            </a:r>
            <a:endParaRPr lang="pl-PL" sz="36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992888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sz="2500" b="1" dirty="0" smtClean="0">
                <a:latin typeface="Calibri" panose="020F0502020204030204" pitchFamily="34" charset="0"/>
              </a:rPr>
              <a:t>Klaudia M.</a:t>
            </a:r>
          </a:p>
          <a:p>
            <a:pPr marL="0" indent="0">
              <a:buNone/>
            </a:pPr>
            <a:endParaRPr lang="pl-PL" sz="25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500" dirty="0" smtClean="0">
                <a:latin typeface="Calibri" panose="020F0502020204030204" pitchFamily="34" charset="0"/>
              </a:rPr>
              <a:t>Odkąd </a:t>
            </a:r>
            <a:r>
              <a:rPr lang="pl-PL" sz="2500" dirty="0">
                <a:latin typeface="Calibri" panose="020F0502020204030204" pitchFamily="34" charset="0"/>
              </a:rPr>
              <a:t>tylko dowiedziałam się o możliwości wyjazdu na staż do Włoch, wiedziałam, że chcę w tym uczestniczyć. Po pierwsze – włoskie fryzjerstwo jest powszechnie uważane na kunszt, po drugie – zupełnie inna kultura, po trzecie – jedzenie, po czwarte… długo by wyliczać. </a:t>
            </a:r>
            <a:br>
              <a:rPr lang="pl-PL" sz="2500" dirty="0">
                <a:latin typeface="Calibri" panose="020F0502020204030204" pitchFamily="34" charset="0"/>
              </a:rPr>
            </a:br>
            <a:r>
              <a:rPr lang="pl-PL" sz="2500" dirty="0">
                <a:latin typeface="Calibri" panose="020F0502020204030204" pitchFamily="34" charset="0"/>
              </a:rPr>
              <a:t>W każdym razie po pozytywnym przejściu rekrutacji nie mogłam doczekać się do wyjazdu. Dwa razy w tygodniu przygotowywałam się do wyjazdu na lekcjach języka włoskiego, </a:t>
            </a:r>
            <a:br>
              <a:rPr lang="pl-PL" sz="2500" dirty="0">
                <a:latin typeface="Calibri" panose="020F0502020204030204" pitchFamily="34" charset="0"/>
              </a:rPr>
            </a:br>
            <a:r>
              <a:rPr lang="pl-PL" sz="2500" dirty="0">
                <a:latin typeface="Calibri" panose="020F0502020204030204" pitchFamily="34" charset="0"/>
              </a:rPr>
              <a:t>a w każdej chwili przeglądałam ciekawostki o Sycylii. Dzień przed wyjazdem pojawił się lekki stres. A co jeśli się „nie dogadam”? Co jeśli nie będę „wystarczająco dobra we fryzjerstwie”? </a:t>
            </a:r>
            <a:endParaRPr lang="pl-PL" sz="2500" dirty="0" smtClean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500" dirty="0">
                <a:latin typeface="Calibri" panose="020F0502020204030204" pitchFamily="34" charset="0"/>
              </a:rPr>
              <a:t>Wszystkie wątpliwości zostały rozwiane tuż po przyjeździe. Styl bycia Włochów, ich kultura sprawiły, że cała nasza grupa poczuła się jak w domu. Z ciekawością czekałam na każdy dzień, aby iść na miejsce stażu i zobaczyć coś nowego. W salonie asystowałam fryzjerkom przy koloryzacji i wykonywałam sama proste czynności, takie jak mycie, suszenie i modelowanie włosów. Poza tym dbałam o czystość w miejscu pracy. </a:t>
            </a:r>
            <a:endParaRPr lang="pl-PL" sz="2500" dirty="0" smtClean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500" dirty="0">
                <a:latin typeface="Calibri" panose="020F0502020204030204" pitchFamily="34" charset="0"/>
              </a:rPr>
              <a:t>W wolnym czasie chodziłam nad morze, aby zakosztować trochę słońca, którego w Polsce wówczas tak brakowało. Większość wolnych dni spędziłam zwiedzając Sycylię. Zobaczyłam między innymi Taorminę, Palermo, Cefalu, Noto i Stromboli. Absolutnie jednak miejscem, które mogę uznać za najpiękniejsze we Włoszech jest jedna z Wysp Liparyjskich, a mianowicie Panarea. Jest to skrawek raju, który każdy kiedyś powinien odwiedzić.</a:t>
            </a:r>
            <a:endParaRPr lang="pl-PL" sz="2500" dirty="0" smtClean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500" dirty="0">
                <a:latin typeface="Calibri" panose="020F0502020204030204" pitchFamily="34" charset="0"/>
              </a:rPr>
              <a:t>Podsumowując, mając możliwość wyjazdu na taki staż, nie należy się wahać, tylko od razu aplikować. Jakie są z tego korzyści? Można poznać od podszewki inną kulturę, tryb życia, uczyć się języka. Pożyć trochę w innym kraju. Po prostu pożyć. To zupełnie co innego niż wyjazd na zorganizowaną wycieczkę. Można poznać siebie i nabrać świeżego spojrzenia na swoje życie.</a:t>
            </a:r>
            <a:endParaRPr lang="pl-PL" sz="2500" dirty="0" smtClean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0616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Technik usług fryzjerskich-kwalifikacja KKZ A.19</a:t>
            </a:r>
            <a:endParaRPr lang="pl-PL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400" b="1" dirty="0" smtClean="0">
                <a:latin typeface="Calibri" panose="020F0502020204030204" pitchFamily="34" charset="0"/>
              </a:rPr>
              <a:t>Beata M.</a:t>
            </a:r>
          </a:p>
          <a:p>
            <a:pPr marL="0" indent="0">
              <a:buNone/>
            </a:pPr>
            <a:r>
              <a:rPr lang="pl-PL" sz="1400" dirty="0" smtClean="0">
                <a:latin typeface="Calibri" panose="020F0502020204030204" pitchFamily="34" charset="0"/>
              </a:rPr>
              <a:t>Wykonywane </a:t>
            </a:r>
            <a:r>
              <a:rPr lang="pl-PL" sz="1400" dirty="0">
                <a:latin typeface="Calibri" panose="020F0502020204030204" pitchFamily="34" charset="0"/>
              </a:rPr>
              <a:t>przeze mnie podczas stażu czynności to: przygotowywanie klientek do konkretnych zabiegów- strzyżenie,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koloryzacja, modelowanie. Przygotowywanie stanowisk pracy, dbanie o porządek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na miejscu pracy. Przygotowywanie przyborów i narzędzi fryzjerskich.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Ponadto wykonywałam mycie i modelowanie włosów. Poznałam bardzo ciekawe techniki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fryzjerskie specyficzne dla tego rodzaju włosów. Udoskonaliłam język włoski.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Nawiązywałam dobre kontakty ze współpracownikami oraz z klientami. Poznałam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rodzaje pielęgnacji włoskich włosów. Podniosłam swoje kwalifikacje zawodowe i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językowe, co bardzo mnie cieszy.</a:t>
            </a:r>
          </a:p>
        </p:txBody>
      </p:sp>
    </p:spTree>
    <p:extLst>
      <p:ext uri="{BB962C8B-B14F-4D97-AF65-F5344CB8AC3E}">
        <p14:creationId xmlns:p14="http://schemas.microsoft.com/office/powerpoint/2010/main" val="314581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Technik hotelarstwa</a:t>
            </a: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-kwalifikacja KKZ T.11</a:t>
            </a:r>
            <a:endParaRPr lang="pl-PL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sz="4800" b="1" dirty="0" smtClean="0">
                <a:latin typeface="Calibri" panose="020F0502020204030204" pitchFamily="34" charset="0"/>
              </a:rPr>
              <a:t>Aneta B.</a:t>
            </a:r>
          </a:p>
          <a:p>
            <a:pPr marL="0" indent="0">
              <a:buNone/>
            </a:pPr>
            <a:endParaRPr lang="pl-PL" sz="4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4800" dirty="0">
                <a:latin typeface="Calibri" panose="020F0502020204030204" pitchFamily="34" charset="0"/>
              </a:rPr>
              <a:t>„Podczas pobytu na Sycylii byłam stażystką w Hotelu Cassisi w Milazzo. Do moich zadań należało m.in. prowadzenie dokumentacji w formie elektronicznej. Nauczyłam się pracować na programie hotelarskim w języku włoskim. Recepcjoniści, z którymi spędzałam czas w hotelu, okazali się bardzo pomocni i służyli radą, a kiedy było trzeba - wytłumaczyli wszystko co i jak w języku angielskim. Wykonywałam m.in. procedury check in oraz check out, a także dokumentowałam sprzedaże pokoi lub innych usług dodatkowych. </a:t>
            </a:r>
            <a:br>
              <a:rPr lang="pl-PL" sz="4800" dirty="0">
                <a:latin typeface="Calibri" panose="020F0502020204030204" pitchFamily="34" charset="0"/>
              </a:rPr>
            </a:br>
            <a:r>
              <a:rPr lang="pl-PL" sz="4800" dirty="0">
                <a:latin typeface="Calibri" panose="020F0502020204030204" pitchFamily="34" charset="0"/>
              </a:rPr>
              <a:t>Myślę, że udział w takim projekcie to same korzyści. Stażyści mogą odbyć praktyki w fajnych miejsach, gdzie każdego dnia są mile widziani przez swoich pracodawców. Mogą nauczyć się czegoś nowego albo dostrzec różnice pomiędzy wykonywaniem pewnych prac w Polsce i na Sycylii. Dodatkiem do tego jest podszkolenie i zastosowanie w praktyce języka włoskiego, a także angielskiego. Uczestnictwo w zagranicznym stażu z pewnością otworzy przed każdym stażystą wiele możliwości, a przyszli pracodawcy spojrzą na taką osobę zdecydowanie przychylniej. </a:t>
            </a:r>
            <a:br>
              <a:rPr lang="pl-PL" sz="4800" dirty="0">
                <a:latin typeface="Calibri" panose="020F0502020204030204" pitchFamily="34" charset="0"/>
              </a:rPr>
            </a:br>
            <a:r>
              <a:rPr lang="pl-PL" sz="4800" dirty="0">
                <a:latin typeface="Calibri" panose="020F0502020204030204" pitchFamily="34" charset="0"/>
              </a:rPr>
              <a:t>Myślę, że każdego z nas urzekła otwartość i dobroć płynąca od Włochów, a także ich pozytywne nastawienie do życia. Ale cóż się dziwić, skoro u nich jest tak pięknie i ciepło niemal przez cały rok :)</a:t>
            </a:r>
            <a:br>
              <a:rPr lang="pl-PL" sz="4800" dirty="0">
                <a:latin typeface="Calibri" panose="020F0502020204030204" pitchFamily="34" charset="0"/>
              </a:rPr>
            </a:br>
            <a:r>
              <a:rPr lang="pl-PL" sz="4800" dirty="0">
                <a:latin typeface="Calibri" panose="020F0502020204030204" pitchFamily="34" charset="0"/>
              </a:rPr>
              <a:t>Nie ukrywam, że najlepszą częścią pobytu na Sycylii były cudowne wycieczki, w których zwiedziliśmy wiele nowych i pięknych miejsc. Moim numerem jeden jest Panarea, która tak naprawdę skradła serca chyba nam wszystkim. Nieziemskie widoki i rejs statkiem wycieczkowym zrobiły wrażenie. Bardzo spodobała mi się też miejscowość Cefalu, która była typowo turystycznym miasteczkiem z fajnym klimatem. Pomijając już temat wycieczek, cieszę się, że poznałam siódemkę nowych osób, z którymi przez te 3 tygodnie spędzaliśmy wolny czas, a gdy była taka potrzeba - wspólnie stawialiśmy czoła problemom.</a:t>
            </a:r>
            <a:br>
              <a:rPr lang="pl-PL" sz="4800" dirty="0">
                <a:latin typeface="Calibri" panose="020F0502020204030204" pitchFamily="34" charset="0"/>
              </a:rPr>
            </a:br>
            <a:r>
              <a:rPr lang="pl-PL" sz="4800" dirty="0">
                <a:latin typeface="Calibri" panose="020F0502020204030204" pitchFamily="34" charset="0"/>
              </a:rPr>
              <a:t>Podsumowując, polecam taki staż naprawdę każdemu. To świetna przygoda, a jednocześnie duży krok na przód w drodze po wymarzone wykształcenie i pracę.”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245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Fototechnik- </a:t>
            </a: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kwalifikacja KKZ A.20</a:t>
            </a:r>
            <a:endParaRPr lang="pl-PL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400" b="1" dirty="0" smtClean="0">
                <a:latin typeface="Calibri" panose="020F0502020204030204" pitchFamily="34" charset="0"/>
              </a:rPr>
              <a:t>Ewa P.</a:t>
            </a:r>
          </a:p>
          <a:p>
            <a:pPr marL="0" indent="0">
              <a:buNone/>
            </a:pPr>
            <a:r>
              <a:rPr lang="pl-PL" sz="1400" dirty="0" smtClean="0">
                <a:latin typeface="Calibri" panose="020F0502020204030204" pitchFamily="34" charset="0"/>
              </a:rPr>
              <a:t>No nie może być... Trzy tygodnie? Serio?! </a:t>
            </a:r>
          </a:p>
          <a:p>
            <a:pPr marL="0" indent="0">
              <a:buNone/>
            </a:pPr>
            <a:r>
              <a:rPr lang="pl-PL" sz="1400" dirty="0" smtClean="0">
                <a:latin typeface="Calibri" panose="020F0502020204030204" pitchFamily="34" charset="0"/>
              </a:rPr>
              <a:t>Wczorajsze pożegnaniem z Barcelloną, dzisiejszy wyjazd z hotelu o czwartej nad ranem odbijają się na twarzach ośmiu osób w samolocie z Catanii do Rzymu. Niektórzy przysypiają, inni podekscytowani rychłym spotkaniem z bliskim, ktoś rozmarzony zerka przez samolotowe okienko na chmury, wiadomo Co na Sycylii, zostaje na Sycylii ;) . Jedno jest pewne wszyscy jesteśmy przepełnieni wrażeniami, wrażeniami dobrymi i słonecznymi. </a:t>
            </a:r>
          </a:p>
          <a:p>
            <a:pPr marL="0" indent="0">
              <a:buNone/>
            </a:pPr>
            <a:r>
              <a:rPr lang="pl-PL" sz="1400" dirty="0" smtClean="0">
                <a:latin typeface="Calibri" panose="020F0502020204030204" pitchFamily="34" charset="0"/>
              </a:rPr>
              <a:t>Trzy tygodnie temu Sycylia przywitała nas zachodzącym słońcem, mimo zmęczenia długą podróżą z międzylądowaniem w Rzymie, wszyscy z zapartym tchem obserwowaliśmy dymiącą Etnę która zachwycała swoim widokiem przez większość podróży z lotniska do hotelu. Na miejscu przywitała nas opiekun-Joanna, miała dla nas mnóstwo wiadomości i niespodzianek. Pierwszą dobrą wiadomością było to, że zostaniemy rozlokowani wspólnie w tym samych hotelu. Właściciele hotelu byli bardzo sympatyczni  i pomocni, panowała tam luźna, rodzinna wręcz atmosfera. Drugiego dnia poszliśmy do biura organizacji która się nami opiekowała na miejscu, odbyliśmy szkolenie, Joanna oprowadziła nas po mieście, pokazała restauracje, w których zorganizowano nam posiłki i niektórzy z nas zostali tego samego dnia przedstawieni w miejscu swoich praktyk. </a:t>
            </a:r>
          </a:p>
        </p:txBody>
      </p:sp>
    </p:spTree>
    <p:extLst>
      <p:ext uri="{BB962C8B-B14F-4D97-AF65-F5344CB8AC3E}">
        <p14:creationId xmlns:p14="http://schemas.microsoft.com/office/powerpoint/2010/main" val="451198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Fototechnik (c.d.)</a:t>
            </a:r>
            <a:endParaRPr lang="pl-PL" sz="36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sz="1400" b="1" dirty="0" smtClean="0"/>
          </a:p>
          <a:p>
            <a:pPr marL="0" indent="0">
              <a:buNone/>
            </a:pPr>
            <a:r>
              <a:rPr lang="pl-PL" sz="1400" dirty="0">
                <a:latin typeface="Calibri" panose="020F0502020204030204" pitchFamily="34" charset="0"/>
              </a:rPr>
              <a:t>Drugiego dnia poznałam swoje miejsce praktyk, właściciel firmy energiczny Włoch od razu zapytał czy mam ochotę jechać z nim wieczorem robić reportaż z osiemnastych urodzin. Moje obawy co do miejsca praktyk w tym samym momencie zostały rozwiane o niczym lepszym marzyć nie mogłam. Impreza była huczna, choć nadspodziewanie kulturalna ;) jak na nasze standardy. Zdjęcia robiły “się same”. Wymęczona ale zadowolona wróciłam o czwartej nad ranem do hotelu. Na drugi dzień planowany był reportaż z pierwszych urodzin i pięćdziesiątych. </a:t>
            </a:r>
          </a:p>
          <a:p>
            <a:pPr marL="0" indent="0">
              <a:buNone/>
            </a:pPr>
            <a:endParaRPr lang="pl-PL" sz="1400" b="1" dirty="0" smtClean="0"/>
          </a:p>
          <a:p>
            <a:pPr marL="0" indent="0">
              <a:buNone/>
            </a:pPr>
            <a:r>
              <a:rPr lang="pl-PL" sz="1400" dirty="0" smtClean="0">
                <a:latin typeface="Calibri" panose="020F0502020204030204" pitchFamily="34" charset="0"/>
              </a:rPr>
              <a:t>Tym razem pomagałam rozstawiać lampy, robiłam zdjęcia jako tak zwane “drugie body” i backstage. Pięćdziesiąte urodziny okazały się imprezą z wielkim hukiem, pracy dużo, intensywna ale satysfakcjonująca noc. Kolejne dni w większości czasu spędzałam w studiu i pomagałam bardzo sympatycznej Nancy przy obróbce i selekcji zdjęć. Uczyłyśmy się nawzajem, wymieniałyśmy umiejętnościami z zakresu programów do obróbki graficznej. Obserwowałam pracę studia ich styl kontaktu z klientem. Wszyscy, od szefa po rodzinę która tam regularnie zaglądała, znajomych i klientów byli bardzo serdecznie do mnie nastawieni, czułam się tak każdego dnia jak miły gość.</a:t>
            </a:r>
          </a:p>
          <a:p>
            <a:pPr marL="0" indent="0">
              <a:buNone/>
            </a:pPr>
            <a:r>
              <a:rPr lang="pl-PL" sz="1400" dirty="0" smtClean="0">
                <a:latin typeface="Calibri" panose="020F0502020204030204" pitchFamily="34" charset="0"/>
              </a:rPr>
              <a:t>Dni miły szybko, pogoda dopisywała, poznawaliśmy miasto, udało nam się pojechać na wspaniałe wycieczki, poznaliśmy wielu otwartych i serdecznych ludzi, kosztowaliśmy lokalnych przysmaków... Mogę tak pisać i pisać, przewodnik by powstał, ale wtedy może nie bylibyście tak ciekawi, gdybym Wam wszystko opisała... Lepiej pojedźcie sami, warto, przekonacie się. Ciao! Arrivederci! A Presto Sicilia !!!</a:t>
            </a:r>
          </a:p>
          <a:p>
            <a:pPr marL="0" indent="0">
              <a:buNone/>
            </a:pPr>
            <a:r>
              <a:rPr lang="pl-PL" sz="1400" b="1" dirty="0" smtClean="0">
                <a:latin typeface="Calibri" panose="020F0502020204030204" pitchFamily="34" charset="0"/>
              </a:rPr>
              <a:t> </a:t>
            </a:r>
            <a:endParaRPr lang="pl-PL" sz="1400" dirty="0" smtClean="0">
              <a:latin typeface="Calibri" panose="020F050202020403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3241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Fototechnik- kwalifikacja KKZ A.20</a:t>
            </a:r>
            <a:endParaRPr lang="pl-PL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l-PL" sz="2900" b="1" dirty="0" smtClean="0">
                <a:latin typeface="Calibri" panose="020F0502020204030204" pitchFamily="34" charset="0"/>
              </a:rPr>
              <a:t>Anna Maria T.</a:t>
            </a:r>
          </a:p>
          <a:p>
            <a:pPr marL="0" indent="0">
              <a:buNone/>
            </a:pPr>
            <a:r>
              <a:rPr lang="pl-PL" sz="2900" dirty="0" smtClean="0">
                <a:latin typeface="Calibri" panose="020F0502020204030204" pitchFamily="34" charset="0"/>
              </a:rPr>
              <a:t>Na </a:t>
            </a:r>
            <a:r>
              <a:rPr lang="pl-PL" sz="2900" dirty="0">
                <a:latin typeface="Calibri" panose="020F0502020204030204" pitchFamily="34" charset="0"/>
              </a:rPr>
              <a:t>Sycylii miałam okazję odbyć staż w studiu fotograficznym STUDIO LUCE DI SANTO TRIFILO. Zostałam przyjęta bardzo życzliwie i mimo trudności językowych – w studio nikt nie mówił po angielsku – od razu stałam się częścią zespołu i współrealizowałam wszystkie zadania, jakie w tym czasie realizowano w studio, m.in. byłam na planie dwóch spotów reklamowych, odpowiadałam za zdjęcia reportażowe dla Giovani della Croce Rossa Italiana di Barcellona Pozzo di Gotto, zajmowałam się korekcją barwną oraz bieżącą pracą w studio. </a:t>
            </a:r>
          </a:p>
          <a:p>
            <a:pPr marL="0" indent="0">
              <a:buNone/>
            </a:pPr>
            <a:r>
              <a:rPr lang="pl-PL" sz="2900" dirty="0">
                <a:latin typeface="Calibri" panose="020F0502020204030204" pitchFamily="34" charset="0"/>
              </a:rPr>
              <a:t>Niewątpliwie największą korzyścią jest podniesienie moich umiejętności językowych w zakresie włoskiego, którego musiałam używać codziennie. Bardzo doceniam nowe znajomości i czas spędzony w sycylijskim studio. Podczas stażu mogłam nauczyć się pracy w zróżnicowanym kulturowo zespole i docenić, jak ważna jest chęć współpracy – mimo pojawiających się barier. </a:t>
            </a:r>
          </a:p>
          <a:p>
            <a:pPr marL="0" indent="0">
              <a:buNone/>
            </a:pPr>
            <a:r>
              <a:rPr lang="pl-PL" sz="2900" dirty="0">
                <a:latin typeface="Calibri" panose="020F0502020204030204" pitchFamily="34" charset="0"/>
              </a:rPr>
              <a:t>Okres stażu przypadał na kwiecień – podobno najpiękniejszy miesiąc na Sycylii. Pogoda była idealna na zwiedzanie zakątków wyspy (Taormina, Syrakuzy, Katania, Palermo, Milazzo i Wyspy Liparyjskie). Mogliśmy delektować się świeżymi pomarańczami, truskawkami i dziesiątkami rodzajów pomidorów, kosztować przysmaków sycylijskiej kuchni. Mieliśmy okazję obserwować wielkanocne zwyczaje mieszkańców Barcellony Pozzo di Gotto – tak różne od nam znanych oraz poznać ich święto narodowe Festa della Liberatzione. Uczestniczenie w życiu codziennym mieszkańców małej włoskiej miejscowości pozwoliło mi na zrealizowanie fotograficznych projektów, z którymi przyleciałam na Sycylię, a cudowne światło naturalne  umożliwiło zrobienie kilku sesji beauty. </a:t>
            </a:r>
          </a:p>
          <a:p>
            <a:pPr marL="0" indent="0">
              <a:buNone/>
            </a:pPr>
            <a:r>
              <a:rPr lang="pl-PL" sz="2900" dirty="0">
                <a:latin typeface="Calibri" panose="020F0502020204030204" pitchFamily="34" charset="0"/>
              </a:rPr>
              <a:t>Staż pod każdym względem oceniam bardzo pozytywnie i każdemu bardzo polecam. Oprócz korzyści językowych, podnoszeniu kompetencji kulturowych i zawieraniu nowych przyjaźni jest to doskonały sposób na podnoszenie własnych kompetencji zawodowych i budowania doświadczenia.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3031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</a:t>
            </a:r>
            <a:r>
              <a:rPr lang="pl-PL" sz="32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echnik żywienia i usług gastronomicznych-kwalifikacja KKZ T.6 </a:t>
            </a:r>
            <a:endParaRPr lang="pl-PL" sz="32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Mateusz S.</a:t>
            </a:r>
          </a:p>
          <a:p>
            <a:pPr marL="0" indent="0">
              <a:buNone/>
            </a:pPr>
            <a:endParaRPr lang="pl-PL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Będąc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na stażu nauczyłem się</a:t>
            </a:r>
            <a:b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przepisów na włoskie specjały, podszlifowałem język oraz nauczyłem się</a:t>
            </a:r>
            <a:b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sumiennie wykonywać polecenia.</a:t>
            </a:r>
            <a:b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Był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to miły czas, dużo się nauczyłem, poznałem obyczaje </a:t>
            </a: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Włochów 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i kulturę.</a:t>
            </a:r>
            <a:b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Wyjazd zorganizowany był dość wcześnie i pogoda bywała kapryśna. </a:t>
            </a:r>
            <a:b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Byłem zachwycony krajobrazem Sycylii, jej naturalnym pięknem i dzikością.</a:t>
            </a:r>
            <a:b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Bardzo dobrze pracowało mi się z </a:t>
            </a: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Włochami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  <a:b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pl-PL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124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</a:t>
            </a:r>
            <a:r>
              <a:rPr lang="pl-PL" sz="32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echnik żywienia i usług gastronomicznych-kwalifikacja KKZ  T.6</a:t>
            </a:r>
            <a:endParaRPr lang="pl-PL" sz="32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1400" b="1" dirty="0" smtClean="0">
                <a:latin typeface="Calibri" panose="020F0502020204030204" pitchFamily="34" charset="0"/>
              </a:rPr>
              <a:t>Patryk K.</a:t>
            </a:r>
          </a:p>
          <a:p>
            <a:pPr marL="0" indent="0">
              <a:buNone/>
            </a:pPr>
            <a:r>
              <a:rPr lang="pl-PL" sz="1400" dirty="0">
                <a:latin typeface="Calibri" panose="020F0502020204030204" pitchFamily="34" charset="0"/>
              </a:rPr>
              <a:t>Nauczanie na stażu polegało na tym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że szef firmy pokazywał nowe techniki kulinarne które obowiązują we Włoszech.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Kluczowymi doświadczeniami wyniesionymi ze stażu są takie że nauczyłem się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kuchni włoskiej oraz ładnego zdobienia dań.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/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 smtClean="0">
                <a:latin typeface="Calibri" panose="020F0502020204030204" pitchFamily="34" charset="0"/>
              </a:rPr>
              <a:t>Pozytywne </a:t>
            </a:r>
            <a:r>
              <a:rPr lang="pl-PL" sz="1400" dirty="0">
                <a:latin typeface="Calibri" panose="020F0502020204030204" pitchFamily="34" charset="0"/>
              </a:rPr>
              <a:t>aspekty stażu są takie że społeczeństwo Włoskie jest bardo otwarte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i pomocne a co do nauki jestem bardzo zadowolony z metody jej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przeprowadzenia. Natomiast złe aspekty tego stażu są takie że ich nie ma.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/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Zaczynając od pozytywnych aspektów i poglądów które odebrałem są takie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poznania obyczajów Włochów, ich kuchni . Natomiast negatywne odczucia które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odebrałem są takie że Włosi są bardzo kapryśni i zależy jaki mają humor oraz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ich jazda samochodem mówi wiele do życzenia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/>
              <a:t/>
            </a:r>
            <a:br>
              <a:rPr lang="pl-PL" sz="1400" dirty="0"/>
            </a:b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529464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78</TotalTime>
  <Words>781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Projekt: „Kompetencje zawodowe kluczem do sukcesu na europejskim rynku pracy”-  staż na Sycylii 11.04.2017-29.04.2017</vt:lpstr>
      <vt:lpstr>Technik usług fryzjerskich-kwalifikacja KKZ A.19</vt:lpstr>
      <vt:lpstr>Technik usług fryzjerskich-kwalifikacja KKZ A.19</vt:lpstr>
      <vt:lpstr>Technik hotelarstwa-kwalifikacja KKZ T.11</vt:lpstr>
      <vt:lpstr>Fototechnik- kwalifikacja KKZ A.20</vt:lpstr>
      <vt:lpstr>Fototechnik (c.d.)</vt:lpstr>
      <vt:lpstr>Fototechnik- kwalifikacja KKZ A.20</vt:lpstr>
      <vt:lpstr>Technik żywienia i usług gastronomicznych-kwalifikacja KKZ T.6 </vt:lpstr>
      <vt:lpstr>Technik żywienia i usług gastronomicznych-kwalifikacja KKZ  T.6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Projekt„Kompetencje zawodowe sukcesem na europejskim rynku pracy”- staż na Sycylii 11.04.2017-29.04.2017</dc:title>
  <dc:creator>A&amp;S</dc:creator>
  <cp:lastModifiedBy>A&amp;S</cp:lastModifiedBy>
  <cp:revision>8</cp:revision>
  <dcterms:created xsi:type="dcterms:W3CDTF">2017-12-04T10:05:54Z</dcterms:created>
  <dcterms:modified xsi:type="dcterms:W3CDTF">2017-12-04T11:24:28Z</dcterms:modified>
</cp:coreProperties>
</file>